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Century Gothic" panose="020B0502020202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go3Nkskr0P5sxLgQDVHQfF3MM0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625"/>
  </p:normalViewPr>
  <p:slideViewPr>
    <p:cSldViewPr snapToGrid="0" snapToObjects="1">
      <p:cViewPr varScale="1">
        <p:scale>
          <a:sx n="84" d="100"/>
          <a:sy n="84" d="100"/>
        </p:scale>
        <p:origin x="208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presProps" Target="pres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37C3B48B-D4B3-7142-BB2A-E54549608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9670" y="6356350"/>
            <a:ext cx="55526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Kinga Matuła, Radboud University, The Netherland</a:t>
            </a:r>
            <a:endParaRPr lang="en-US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5D9E06-AE4D-9C4B-9066-869BB7894B4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4172" y="6070600"/>
            <a:ext cx="12192000" cy="787400"/>
          </a:xfrm>
          <a:prstGeom prst="rect">
            <a:avLst/>
          </a:prstGeom>
        </p:spPr>
      </p:pic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6" name="Prostokąt 21">
            <a:extLst>
              <a:ext uri="{FF2B5EF4-FFF2-40B4-BE49-F238E27FC236}">
                <a16:creationId xmlns:a16="http://schemas.microsoft.com/office/drawing/2014/main" id="{1F6CC723-BB9E-EF42-B1FF-9B13411AB4F7}"/>
              </a:ext>
            </a:extLst>
          </p:cNvPr>
          <p:cNvSpPr/>
          <p:nvPr userDrawn="1"/>
        </p:nvSpPr>
        <p:spPr>
          <a:xfrm>
            <a:off x="10415240" y="6383076"/>
            <a:ext cx="15425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M-999.c</a:t>
            </a:r>
            <a:endParaRPr lang="en-US" sz="2000" dirty="0"/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F7ECC2BD-B999-8442-B2CE-039C4902E1C7}"/>
              </a:ext>
            </a:extLst>
          </p:cNvPr>
          <p:cNvSpPr txBox="1">
            <a:spLocks/>
          </p:cNvSpPr>
          <p:nvPr userDrawn="1"/>
        </p:nvSpPr>
        <p:spPr>
          <a:xfrm>
            <a:off x="2118360" y="6356350"/>
            <a:ext cx="8747760" cy="4268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6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entury Gothic"/>
              </a:rPr>
              <a:t>Full Name, Affiliation, COUNTRY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818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Century Gothic</vt:lpstr>
      <vt:lpstr>Helvetica Neue</vt:lpstr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Shirley Galloway</dc:creator>
  <cp:lastModifiedBy>Shirley Galloway</cp:lastModifiedBy>
  <cp:revision>11</cp:revision>
  <dcterms:created xsi:type="dcterms:W3CDTF">2020-07-30T19:32:49Z</dcterms:created>
  <dcterms:modified xsi:type="dcterms:W3CDTF">2020-12-04T18:03:13Z</dcterms:modified>
</cp:coreProperties>
</file>