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60" r:id="rId3"/>
    <p:sldId id="26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00" autoAdjust="0"/>
    <p:restoredTop sz="75353" autoAdjust="0"/>
  </p:normalViewPr>
  <p:slideViewPr>
    <p:cSldViewPr snapToGrid="0">
      <p:cViewPr varScale="1">
        <p:scale>
          <a:sx n="69" d="100"/>
          <a:sy n="69" d="100"/>
        </p:scale>
        <p:origin x="142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91F0B9-18E8-429E-AAAE-2506866BBBCA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EAAA6C-6A0F-4997-84C3-3CC0B8815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1924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DF9EEC-2CED-4C9E-85AF-968A981FC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400"/>
            </a:lvl1pPr>
          </a:lstStyle>
          <a:p>
            <a:fld id="{23E632AF-EDA1-4000-8275-54CCDE8B39EB}" type="datetime1">
              <a:rPr lang="en-US" smtClean="0"/>
              <a:pPr/>
              <a:t>8/28/2019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E6C6E4-9099-425B-AA76-F45C4AB69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46615A-6EF9-41FE-8E60-075A2013E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4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8D3B6BDF-3DD2-42B2-8672-8B9D465C0B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ED7388F-8223-4F50-9863-257FBDC862E3}"/>
              </a:ext>
            </a:extLst>
          </p:cNvPr>
          <p:cNvSpPr txBox="1"/>
          <p:nvPr userDrawn="1"/>
        </p:nvSpPr>
        <p:spPr>
          <a:xfrm>
            <a:off x="838200" y="136525"/>
            <a:ext cx="1068977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MEMS 2020 Art in </a:t>
            </a:r>
            <a:r>
              <a:rPr lang="en-US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Microtechnology</a:t>
            </a:r>
            <a:endParaRPr lang="en-US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22579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97A0CA2D-A058-4C29-AD1E-848016F7AF48}"/>
              </a:ext>
            </a:extLst>
          </p:cNvPr>
          <p:cNvSpPr>
            <a:spLocks noGrp="1"/>
          </p:cNvSpPr>
          <p:nvPr>
            <p:ph type="body" sz="half" idx="13" hasCustomPrompt="1"/>
          </p:nvPr>
        </p:nvSpPr>
        <p:spPr>
          <a:xfrm>
            <a:off x="838201" y="5913441"/>
            <a:ext cx="10515600" cy="369332"/>
          </a:xfr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en-US" sz="2000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/>
            <a:r>
              <a:rPr lang="de-CH" dirty="0" smtClean="0"/>
              <a:t>Click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add</a:t>
            </a:r>
            <a:r>
              <a:rPr lang="de-CH" dirty="0" smtClean="0"/>
              <a:t> </a:t>
            </a:r>
            <a:r>
              <a:rPr lang="de-CH" dirty="0" err="1" smtClean="0"/>
              <a:t>Your</a:t>
            </a:r>
            <a:r>
              <a:rPr lang="de-CH" dirty="0" smtClean="0"/>
              <a:t> Name </a:t>
            </a:r>
            <a:r>
              <a:rPr lang="de-CH" dirty="0" err="1" smtClean="0"/>
              <a:t>and</a:t>
            </a:r>
            <a:r>
              <a:rPr lang="de-CH" dirty="0" smtClean="0"/>
              <a:t> Affiliation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97A0CA2D-A058-4C29-AD1E-848016F7AF48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8200" y="2046515"/>
            <a:ext cx="3559629" cy="3539430"/>
          </a:xfrm>
        </p:spPr>
        <p:txBody>
          <a:bodyPr>
            <a:normAutofit/>
          </a:bodyPr>
          <a:lstStyle>
            <a:lvl1pPr marL="0" indent="0">
              <a:buNone/>
              <a:defRPr lang="en-US" sz="3200" kern="1200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Click to Add Short Description</a:t>
            </a:r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2698DFA0-14C7-4B2F-87FE-E784736C52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186544"/>
            <a:ext cx="3559629" cy="64633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algn="l" defTabSz="914400" rtl="0" eaLnBrk="1" latinLnBrk="0" hangingPunct="1">
              <a:defRPr lang="en-US" sz="3500" kern="1200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01B78F-0B73-4B91-A67C-02C73B4AD63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577443" y="1186544"/>
            <a:ext cx="6777945" cy="4557938"/>
          </a:xfrm>
          <a:solidFill>
            <a:schemeClr val="bg1"/>
          </a:solidFill>
        </p:spPr>
        <p:txBody>
          <a:bodyPr/>
          <a:lstStyle>
            <a:lvl1pPr marL="228600" indent="-228600">
              <a:buClr>
                <a:schemeClr val="tx2"/>
              </a:buClr>
              <a:buFont typeface="Wingdings" panose="05000000000000000000" pitchFamily="2" charset="2"/>
              <a:buChar char="§"/>
              <a:defRPr sz="32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chemeClr val="tx2"/>
              </a:buClr>
              <a:buFont typeface="Wingdings" panose="05000000000000000000" pitchFamily="2" charset="2"/>
              <a:buChar char="§"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chemeClr val="tx2"/>
              </a:buClr>
              <a:buFont typeface="Wingdings" panose="05000000000000000000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Add Your Image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FB9DF2-1D64-4960-B825-9EA5E239E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A4B3F47-D523-4A5B-A58D-380E22A98218}" type="datetime1">
              <a:rPr lang="en-US" smtClean="0"/>
              <a:pPr/>
              <a:t>8/28/2019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DDDBFA-6A0E-4655-9F5D-4CDE97B70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F8F4C8-093F-4B64-8C27-4EFD3DDB9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lang="en-US" sz="1400" kern="1200" smtClean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fld id="{8D3B6BDF-3DD2-42B2-8672-8B9D465C0B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6780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1B23A0-935B-496C-B196-98FD44A6E1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1BB273-7EC0-445D-982A-46B524FBD9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ED7D2BD-9D4D-4CA9-9496-A1A95BF08F90}" type="datetime1">
              <a:rPr lang="en-US" smtClean="0"/>
              <a:pPr/>
              <a:t>8/28/2019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26F1E8-2426-41CD-AECD-D1E4E3FF1E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7DF14D-D52D-4598-B087-2F32CAAA20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1400" kern="1200" smtClean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fld id="{8D3B6BDF-3DD2-42B2-8672-8B9D465C0B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ED7388F-8223-4F50-9863-257FBDC862E3}"/>
              </a:ext>
            </a:extLst>
          </p:cNvPr>
          <p:cNvSpPr txBox="1"/>
          <p:nvPr userDrawn="1"/>
        </p:nvSpPr>
        <p:spPr>
          <a:xfrm>
            <a:off x="838200" y="136525"/>
            <a:ext cx="1068977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MEMS 2020 Art in </a:t>
            </a:r>
            <a:r>
              <a:rPr lang="en-US" sz="440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Microtechnology</a:t>
            </a:r>
            <a:r>
              <a:rPr lang="en-US" sz="4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Prize</a:t>
            </a:r>
            <a:endParaRPr lang="en-US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6437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62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B6BDF-3DD2-42B2-8672-8B9D465C0BC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25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half" idx="13"/>
          </p:nvPr>
        </p:nvSpPr>
        <p:spPr/>
        <p:txBody>
          <a:bodyPr/>
          <a:lstStyle/>
          <a:p>
            <a:r>
              <a:rPr lang="en-US" smtClean="0"/>
              <a:t>Courtesy Sandia National Laboratories, SUMMiT™ Technologies, www.sandia.gov/mstc</a:t>
            </a:r>
          </a:p>
          <a:p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mtClean="0"/>
              <a:t>This was made using a surface micromachining technology featuring four mechanical layers of polysilicon.</a:t>
            </a:r>
          </a:p>
          <a:p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Bugs on MEMS</a:t>
            </a:r>
            <a:endParaRPr lang="en-US" dirty="0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46D988F5-C14E-41E0-8FA1-B783979E071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78784" y="1185863"/>
            <a:ext cx="5974582" cy="4559300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B6BDF-3DD2-42B2-8672-8B9D465C0BC3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525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/>
          <p:cNvSpPr>
            <a:spLocks noGrp="1"/>
          </p:cNvSpPr>
          <p:nvPr>
            <p:ph type="body" sz="half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B6BDF-3DD2-42B2-8672-8B9D465C0BC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09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31</Words>
  <Application>Microsoft Office PowerPoint</Application>
  <PresentationFormat>Widescreen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Office Theme</vt:lpstr>
      <vt:lpstr>PowerPoint Presentation</vt:lpstr>
      <vt:lpstr>Bugs on MEMS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MEMS2020 Art in Microtechnology Prize</dc:title>
  <dc:creator>kcheung;niels.quack@epfl.ch</dc:creator>
  <cp:lastModifiedBy>Quack Niels</cp:lastModifiedBy>
  <cp:revision>18</cp:revision>
  <dcterms:created xsi:type="dcterms:W3CDTF">2019-08-22T07:50:43Z</dcterms:created>
  <dcterms:modified xsi:type="dcterms:W3CDTF">2019-08-28T15:49:36Z</dcterms:modified>
</cp:coreProperties>
</file>